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0" r:id="rId12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[HOOK]…"/>
          <p:cNvSpPr txBox="1"/>
          <p:nvPr/>
        </p:nvSpPr>
        <p:spPr>
          <a:xfrm>
            <a:off x="604450" y="3637285"/>
            <a:ext cx="6106300" cy="186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[LETTER]</a:t>
            </a:r>
          </a:p>
        </p:txBody>
      </p:sp>
      <p:sp>
        <p:nvSpPr>
          <p:cNvPr id="233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